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42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63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6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23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95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04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31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7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4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1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65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4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6ACE-627B-4EC9-B80C-06C1503A18C7}" type="datetimeFigureOut">
              <a:rPr lang="en-CA" smtClean="0"/>
              <a:t>2016-01-29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DE52-3C3D-41F9-84F7-B26668DEC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1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Engage 5-7 year olds (kindergarten – grade 2) </a:t>
            </a:r>
          </a:p>
          <a:p>
            <a:r>
              <a:rPr lang="en-CA" dirty="0" smtClean="0"/>
              <a:t>Teach them core programming concepts</a:t>
            </a:r>
          </a:p>
          <a:p>
            <a:pPr lvl="1"/>
            <a:r>
              <a:rPr lang="en-CA" dirty="0" smtClean="0"/>
              <a:t>Semantics</a:t>
            </a:r>
          </a:p>
          <a:p>
            <a:pPr lvl="1"/>
            <a:r>
              <a:rPr lang="en-CA" dirty="0" smtClean="0"/>
              <a:t>Syntax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31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Stakeholders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Kids</a:t>
            </a:r>
          </a:p>
          <a:p>
            <a:pPr lvl="1"/>
            <a:r>
              <a:rPr lang="en-CA" dirty="0" smtClean="0"/>
              <a:t>Transferrable skills</a:t>
            </a:r>
          </a:p>
          <a:p>
            <a:pPr lvl="1"/>
            <a:r>
              <a:rPr lang="en-CA" dirty="0" smtClean="0"/>
              <a:t>Entertainment</a:t>
            </a:r>
          </a:p>
          <a:p>
            <a:pPr lvl="1"/>
            <a:r>
              <a:rPr lang="en-CA" dirty="0" smtClean="0"/>
              <a:t>Confidence</a:t>
            </a:r>
          </a:p>
          <a:p>
            <a:r>
              <a:rPr lang="en-CA" dirty="0" smtClean="0"/>
              <a:t>Parents</a:t>
            </a:r>
          </a:p>
          <a:p>
            <a:pPr lvl="1"/>
            <a:r>
              <a:rPr lang="en-CA" dirty="0" smtClean="0"/>
              <a:t>Easy way to monitor how their kids are doing</a:t>
            </a:r>
          </a:p>
          <a:p>
            <a:pPr lvl="1"/>
            <a:r>
              <a:rPr lang="en-CA" dirty="0" smtClean="0"/>
              <a:t>Easy to help their child without programming </a:t>
            </a:r>
            <a:r>
              <a:rPr lang="en-CA" dirty="0" err="1" smtClean="0"/>
              <a:t>profiency</a:t>
            </a:r>
            <a:endParaRPr lang="en-CA" dirty="0"/>
          </a:p>
          <a:p>
            <a:pPr lvl="1"/>
            <a:r>
              <a:rPr lang="en-CA" dirty="0" smtClean="0"/>
              <a:t>No monetary burden</a:t>
            </a:r>
          </a:p>
          <a:p>
            <a:r>
              <a:rPr lang="en-CA" dirty="0" smtClean="0"/>
              <a:t>Teachers</a:t>
            </a:r>
          </a:p>
          <a:p>
            <a:pPr lvl="1"/>
            <a:r>
              <a:rPr lang="en-CA" dirty="0" smtClean="0"/>
              <a:t>Little additional work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036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Prior Art and Current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Blockly</a:t>
            </a:r>
            <a:r>
              <a:rPr lang="en-CA" dirty="0" smtClean="0"/>
              <a:t> (Code.org)</a:t>
            </a:r>
          </a:p>
          <a:p>
            <a:r>
              <a:rPr lang="en-CA" dirty="0" smtClean="0"/>
              <a:t>Scratch</a:t>
            </a:r>
          </a:p>
          <a:p>
            <a:pPr lvl="1"/>
            <a:r>
              <a:rPr lang="en-CA" dirty="0" smtClean="0"/>
              <a:t>Drag and drop to teach semantics</a:t>
            </a:r>
          </a:p>
          <a:p>
            <a:pPr lvl="1"/>
            <a:r>
              <a:rPr lang="en-CA" dirty="0" smtClean="0"/>
              <a:t>Gradual ease into syntax by introducing more and more each lesson</a:t>
            </a:r>
          </a:p>
          <a:p>
            <a:pPr lvl="1"/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Problems</a:t>
            </a:r>
          </a:p>
          <a:p>
            <a:pPr lvl="1"/>
            <a:r>
              <a:rPr lang="en-CA" dirty="0" smtClean="0"/>
              <a:t>Variables are not properly treated (no flow of data)</a:t>
            </a:r>
          </a:p>
          <a:p>
            <a:pPr lvl="1"/>
            <a:r>
              <a:rPr lang="en-CA" dirty="0" smtClean="0"/>
              <a:t>Tedious and ugly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454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Reframe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 necessary to be Turing complete</a:t>
            </a:r>
          </a:p>
          <a:p>
            <a:r>
              <a:rPr lang="en-CA" dirty="0" smtClean="0"/>
              <a:t>Just need to educate on core concepts</a:t>
            </a:r>
          </a:p>
          <a:p>
            <a:r>
              <a:rPr lang="en-CA" dirty="0" smtClean="0"/>
              <a:t>Can use less abstract objects rather than math</a:t>
            </a:r>
          </a:p>
          <a:p>
            <a:pPr lvl="1"/>
            <a:r>
              <a:rPr lang="en-CA" dirty="0" smtClean="0"/>
              <a:t>Familiarity with operation on numbers is another hurdle for children</a:t>
            </a:r>
          </a:p>
          <a:p>
            <a:pPr lvl="1"/>
            <a:r>
              <a:rPr lang="en-CA" dirty="0" smtClean="0"/>
              <a:t>Use intuitive object combinations instead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9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Guided click and drag</a:t>
            </a:r>
          </a:p>
          <a:p>
            <a:r>
              <a:rPr lang="en-CA" dirty="0" smtClean="0"/>
              <a:t>Story motivated</a:t>
            </a:r>
          </a:p>
          <a:p>
            <a:r>
              <a:rPr lang="en-CA" dirty="0" smtClean="0"/>
              <a:t>Data flow analogy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250" y="2483967"/>
            <a:ext cx="2745554" cy="353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for Extensibility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Level system</a:t>
            </a:r>
          </a:p>
          <a:p>
            <a:r>
              <a:rPr lang="en-CA" dirty="0" smtClean="0"/>
              <a:t>Clearly defined interface between components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288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for Simplicity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Ease of use</a:t>
            </a:r>
          </a:p>
          <a:p>
            <a:pPr lvl="1"/>
            <a:r>
              <a:rPr lang="en-CA" dirty="0" smtClean="0"/>
              <a:t>Follow intuition and hints to create correct output</a:t>
            </a:r>
          </a:p>
          <a:p>
            <a:pPr lvl="1"/>
            <a:r>
              <a:rPr lang="en-CA" dirty="0" smtClean="0"/>
              <a:t>On the web, cross platform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Touch screen friendly</a:t>
            </a:r>
          </a:p>
          <a:p>
            <a:pPr lvl="1"/>
            <a:r>
              <a:rPr lang="en-CA" dirty="0" smtClean="0"/>
              <a:t>No typing required</a:t>
            </a:r>
          </a:p>
          <a:p>
            <a:pPr lvl="1"/>
            <a:r>
              <a:rPr lang="en-CA" dirty="0" smtClean="0"/>
              <a:t>Mobile</a:t>
            </a: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15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Hope you had fun!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26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182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Problem</vt:lpstr>
      <vt:lpstr>Stakeholders</vt:lpstr>
      <vt:lpstr>Prior Art and Current Problems</vt:lpstr>
      <vt:lpstr>Reframe</vt:lpstr>
      <vt:lpstr>Solution overview</vt:lpstr>
      <vt:lpstr>Design for Extensibility</vt:lpstr>
      <vt:lpstr>Design for Simplicity</vt:lpstr>
      <vt:lpstr>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</dc:title>
  <dc:creator>Johnson Zhong</dc:creator>
  <cp:lastModifiedBy>Johnson Zhong</cp:lastModifiedBy>
  <cp:revision>10</cp:revision>
  <dcterms:created xsi:type="dcterms:W3CDTF">2016-01-29T20:34:27Z</dcterms:created>
  <dcterms:modified xsi:type="dcterms:W3CDTF">2016-01-30T07:52:14Z</dcterms:modified>
</cp:coreProperties>
</file>